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61" r:id="rId2"/>
    <p:sldId id="270" r:id="rId3"/>
    <p:sldId id="263" r:id="rId4"/>
    <p:sldId id="268" r:id="rId5"/>
    <p:sldId id="269" r:id="rId6"/>
    <p:sldId id="267" r:id="rId7"/>
    <p:sldId id="266" r:id="rId8"/>
    <p:sldId id="271" r:id="rId9"/>
    <p:sldId id="265" r:id="rId10"/>
    <p:sldId id="262" r:id="rId11"/>
    <p:sldId id="259" r:id="rId12"/>
    <p:sldId id="257" r:id="rId13"/>
    <p:sldId id="258" r:id="rId14"/>
  </p:sldIdLst>
  <p:sldSz cx="8640763" cy="3600450"/>
  <p:notesSz cx="6858000" cy="9144000"/>
  <p:defaultTextStyle>
    <a:defPPr>
      <a:defRPr lang="de-DE"/>
    </a:defPPr>
    <a:lvl1pPr marL="0" algn="l" defTabSz="587509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1pPr>
    <a:lvl2pPr marL="293756" algn="l" defTabSz="587509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2pPr>
    <a:lvl3pPr marL="587509" algn="l" defTabSz="587509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3pPr>
    <a:lvl4pPr marL="881265" algn="l" defTabSz="587509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4pPr>
    <a:lvl5pPr marL="1175019" algn="l" defTabSz="587509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5pPr>
    <a:lvl6pPr marL="1468775" algn="l" defTabSz="587509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6pPr>
    <a:lvl7pPr marL="1762528" algn="l" defTabSz="587509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7pPr>
    <a:lvl8pPr marL="2056284" algn="l" defTabSz="587509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8pPr>
    <a:lvl9pPr marL="2350038" algn="l" defTabSz="587509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393D"/>
    <a:srgbClr val="3439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81"/>
    <p:restoredTop sz="93692"/>
  </p:normalViewPr>
  <p:slideViewPr>
    <p:cSldViewPr snapToGrid="0" snapToObjects="1">
      <p:cViewPr varScale="1">
        <p:scale>
          <a:sx n="127" d="100"/>
          <a:sy n="127" d="100"/>
        </p:scale>
        <p:origin x="5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png>
</file>

<file path=ppt/media/image5.pn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0096" y="589241"/>
            <a:ext cx="6480572" cy="1253490"/>
          </a:xfrm>
        </p:spPr>
        <p:txBody>
          <a:bodyPr anchor="b"/>
          <a:lstStyle>
            <a:lvl1pPr algn="ctr"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0096" y="1891070"/>
            <a:ext cx="6480572" cy="869275"/>
          </a:xfrm>
        </p:spPr>
        <p:txBody>
          <a:bodyPr/>
          <a:lstStyle>
            <a:lvl1pPr marL="0" indent="0" algn="ctr">
              <a:buNone/>
              <a:defRPr sz="1260"/>
            </a:lvl1pPr>
            <a:lvl2pPr marL="240030" indent="0" algn="ctr">
              <a:buNone/>
              <a:defRPr sz="1050"/>
            </a:lvl2pPr>
            <a:lvl3pPr marL="480060" indent="0" algn="ctr">
              <a:buNone/>
              <a:defRPr sz="945"/>
            </a:lvl3pPr>
            <a:lvl4pPr marL="720090" indent="0" algn="ctr">
              <a:buNone/>
              <a:defRPr sz="840"/>
            </a:lvl4pPr>
            <a:lvl5pPr marL="960120" indent="0" algn="ctr">
              <a:buNone/>
              <a:defRPr sz="840"/>
            </a:lvl5pPr>
            <a:lvl6pPr marL="1200150" indent="0" algn="ctr">
              <a:buNone/>
              <a:defRPr sz="840"/>
            </a:lvl6pPr>
            <a:lvl7pPr marL="1440180" indent="0" algn="ctr">
              <a:buNone/>
              <a:defRPr sz="840"/>
            </a:lvl7pPr>
            <a:lvl8pPr marL="1680210" indent="0" algn="ctr">
              <a:buNone/>
              <a:defRPr sz="840"/>
            </a:lvl8pPr>
            <a:lvl9pPr marL="1920240" indent="0" algn="ctr">
              <a:buNone/>
              <a:defRPr sz="8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F0AB-48A9-8D4F-A236-14D53F4B6E9A}" type="datetimeFigureOut">
              <a:rPr lang="de-DE" smtClean="0"/>
              <a:t>12.06.18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E5440-3E9D-2440-861D-8DD5F3AAAAD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6395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F0AB-48A9-8D4F-A236-14D53F4B6E9A}" type="datetimeFigureOut">
              <a:rPr lang="de-DE" smtClean="0"/>
              <a:t>12.06.18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E5440-3E9D-2440-861D-8DD5F3AAAAD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5243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83546" y="191691"/>
            <a:ext cx="1863165" cy="305121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052" y="191691"/>
            <a:ext cx="5481484" cy="305121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F0AB-48A9-8D4F-A236-14D53F4B6E9A}" type="datetimeFigureOut">
              <a:rPr lang="de-DE" smtClean="0"/>
              <a:t>12.06.18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E5440-3E9D-2440-861D-8DD5F3AAAAD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7323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F0AB-48A9-8D4F-A236-14D53F4B6E9A}" type="datetimeFigureOut">
              <a:rPr lang="de-DE" smtClean="0"/>
              <a:t>12.06.18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E5440-3E9D-2440-861D-8DD5F3AAAAD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2887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552" y="897613"/>
            <a:ext cx="7452658" cy="1497687"/>
          </a:xfrm>
        </p:spPr>
        <p:txBody>
          <a:bodyPr anchor="b"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9552" y="2409468"/>
            <a:ext cx="7452658" cy="787598"/>
          </a:xfrm>
        </p:spPr>
        <p:txBody>
          <a:bodyPr/>
          <a:lstStyle>
            <a:lvl1pPr marL="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1pPr>
            <a:lvl2pPr marL="24003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2pPr>
            <a:lvl3pPr marL="4800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3pPr>
            <a:lvl4pPr marL="72009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4pPr>
            <a:lvl5pPr marL="96012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5pPr>
            <a:lvl6pPr marL="120015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6pPr>
            <a:lvl7pPr marL="144018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7pPr>
            <a:lvl8pPr marL="168021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8pPr>
            <a:lvl9pPr marL="192024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F0AB-48A9-8D4F-A236-14D53F4B6E9A}" type="datetimeFigureOut">
              <a:rPr lang="de-DE" smtClean="0"/>
              <a:t>12.06.18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E5440-3E9D-2440-861D-8DD5F3AAAAD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222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053" y="958453"/>
            <a:ext cx="3672324" cy="22844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74386" y="958453"/>
            <a:ext cx="3672324" cy="22844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F0AB-48A9-8D4F-A236-14D53F4B6E9A}" type="datetimeFigureOut">
              <a:rPr lang="de-DE" smtClean="0"/>
              <a:t>12.06.18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E5440-3E9D-2440-861D-8DD5F3AAAAD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3669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191691"/>
            <a:ext cx="7452658" cy="6959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5178" y="882610"/>
            <a:ext cx="3655447" cy="432554"/>
          </a:xfrm>
        </p:spPr>
        <p:txBody>
          <a:bodyPr anchor="b"/>
          <a:lstStyle>
            <a:lvl1pPr marL="0" indent="0">
              <a:buNone/>
              <a:defRPr sz="1260" b="1"/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5178" y="1315164"/>
            <a:ext cx="3655447" cy="193440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386" y="882610"/>
            <a:ext cx="3673450" cy="432554"/>
          </a:xfrm>
        </p:spPr>
        <p:txBody>
          <a:bodyPr anchor="b"/>
          <a:lstStyle>
            <a:lvl1pPr marL="0" indent="0">
              <a:buNone/>
              <a:defRPr sz="1260" b="1"/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74386" y="1315164"/>
            <a:ext cx="3673450" cy="193440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F0AB-48A9-8D4F-A236-14D53F4B6E9A}" type="datetimeFigureOut">
              <a:rPr lang="de-DE" smtClean="0"/>
              <a:t>12.06.18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E5440-3E9D-2440-861D-8DD5F3AAAAD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9177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F0AB-48A9-8D4F-A236-14D53F4B6E9A}" type="datetimeFigureOut">
              <a:rPr lang="de-DE" smtClean="0"/>
              <a:t>12.06.18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E5440-3E9D-2440-861D-8DD5F3AAAAD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9834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F0AB-48A9-8D4F-A236-14D53F4B6E9A}" type="datetimeFigureOut">
              <a:rPr lang="de-DE" smtClean="0"/>
              <a:t>12.06.18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E5440-3E9D-2440-861D-8DD5F3AAAAD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6542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240030"/>
            <a:ext cx="2786871" cy="840105"/>
          </a:xfrm>
        </p:spPr>
        <p:txBody>
          <a:bodyPr anchor="b"/>
          <a:lstStyle>
            <a:lvl1pPr>
              <a:defRPr sz="1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3450" y="518398"/>
            <a:ext cx="4374386" cy="2558653"/>
          </a:xfrm>
        </p:spPr>
        <p:txBody>
          <a:bodyPr/>
          <a:lstStyle>
            <a:lvl1pPr>
              <a:defRPr sz="1680"/>
            </a:lvl1pPr>
            <a:lvl2pPr>
              <a:defRPr sz="1470"/>
            </a:lvl2pPr>
            <a:lvl3pPr>
              <a:defRPr sz="126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5178" y="1080135"/>
            <a:ext cx="2786871" cy="2001084"/>
          </a:xfrm>
        </p:spPr>
        <p:txBody>
          <a:bodyPr/>
          <a:lstStyle>
            <a:lvl1pPr marL="0" indent="0">
              <a:buNone/>
              <a:defRPr sz="840"/>
            </a:lvl1pPr>
            <a:lvl2pPr marL="240030" indent="0">
              <a:buNone/>
              <a:defRPr sz="735"/>
            </a:lvl2pPr>
            <a:lvl3pPr marL="480060" indent="0">
              <a:buNone/>
              <a:defRPr sz="630"/>
            </a:lvl3pPr>
            <a:lvl4pPr marL="720090" indent="0">
              <a:buNone/>
              <a:defRPr sz="525"/>
            </a:lvl4pPr>
            <a:lvl5pPr marL="960120" indent="0">
              <a:buNone/>
              <a:defRPr sz="525"/>
            </a:lvl5pPr>
            <a:lvl6pPr marL="1200150" indent="0">
              <a:buNone/>
              <a:defRPr sz="525"/>
            </a:lvl6pPr>
            <a:lvl7pPr marL="1440180" indent="0">
              <a:buNone/>
              <a:defRPr sz="525"/>
            </a:lvl7pPr>
            <a:lvl8pPr marL="1680210" indent="0">
              <a:buNone/>
              <a:defRPr sz="525"/>
            </a:lvl8pPr>
            <a:lvl9pPr marL="1920240" indent="0">
              <a:buNone/>
              <a:defRPr sz="52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F0AB-48A9-8D4F-A236-14D53F4B6E9A}" type="datetimeFigureOut">
              <a:rPr lang="de-DE" smtClean="0"/>
              <a:t>12.06.18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E5440-3E9D-2440-861D-8DD5F3AAAAD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1917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240030"/>
            <a:ext cx="2786871" cy="840105"/>
          </a:xfrm>
        </p:spPr>
        <p:txBody>
          <a:bodyPr anchor="b"/>
          <a:lstStyle>
            <a:lvl1pPr>
              <a:defRPr sz="1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673450" y="518398"/>
            <a:ext cx="4374386" cy="2558653"/>
          </a:xfrm>
        </p:spPr>
        <p:txBody>
          <a:bodyPr anchor="t"/>
          <a:lstStyle>
            <a:lvl1pPr marL="0" indent="0">
              <a:buNone/>
              <a:defRPr sz="1680"/>
            </a:lvl1pPr>
            <a:lvl2pPr marL="240030" indent="0">
              <a:buNone/>
              <a:defRPr sz="1470"/>
            </a:lvl2pPr>
            <a:lvl3pPr marL="480060" indent="0">
              <a:buNone/>
              <a:defRPr sz="1260"/>
            </a:lvl3pPr>
            <a:lvl4pPr marL="720090" indent="0">
              <a:buNone/>
              <a:defRPr sz="1050"/>
            </a:lvl4pPr>
            <a:lvl5pPr marL="960120" indent="0">
              <a:buNone/>
              <a:defRPr sz="1050"/>
            </a:lvl5pPr>
            <a:lvl6pPr marL="1200150" indent="0">
              <a:buNone/>
              <a:defRPr sz="1050"/>
            </a:lvl6pPr>
            <a:lvl7pPr marL="1440180" indent="0">
              <a:buNone/>
              <a:defRPr sz="1050"/>
            </a:lvl7pPr>
            <a:lvl8pPr marL="1680210" indent="0">
              <a:buNone/>
              <a:defRPr sz="1050"/>
            </a:lvl8pPr>
            <a:lvl9pPr marL="1920240" indent="0">
              <a:buNone/>
              <a:defRPr sz="10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5178" y="1080135"/>
            <a:ext cx="2786871" cy="2001084"/>
          </a:xfrm>
        </p:spPr>
        <p:txBody>
          <a:bodyPr/>
          <a:lstStyle>
            <a:lvl1pPr marL="0" indent="0">
              <a:buNone/>
              <a:defRPr sz="840"/>
            </a:lvl1pPr>
            <a:lvl2pPr marL="240030" indent="0">
              <a:buNone/>
              <a:defRPr sz="735"/>
            </a:lvl2pPr>
            <a:lvl3pPr marL="480060" indent="0">
              <a:buNone/>
              <a:defRPr sz="630"/>
            </a:lvl3pPr>
            <a:lvl4pPr marL="720090" indent="0">
              <a:buNone/>
              <a:defRPr sz="525"/>
            </a:lvl4pPr>
            <a:lvl5pPr marL="960120" indent="0">
              <a:buNone/>
              <a:defRPr sz="525"/>
            </a:lvl5pPr>
            <a:lvl6pPr marL="1200150" indent="0">
              <a:buNone/>
              <a:defRPr sz="525"/>
            </a:lvl6pPr>
            <a:lvl7pPr marL="1440180" indent="0">
              <a:buNone/>
              <a:defRPr sz="525"/>
            </a:lvl7pPr>
            <a:lvl8pPr marL="1680210" indent="0">
              <a:buNone/>
              <a:defRPr sz="525"/>
            </a:lvl8pPr>
            <a:lvl9pPr marL="1920240" indent="0">
              <a:buNone/>
              <a:defRPr sz="52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F0AB-48A9-8D4F-A236-14D53F4B6E9A}" type="datetimeFigureOut">
              <a:rPr lang="de-DE" smtClean="0"/>
              <a:t>12.06.18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E5440-3E9D-2440-861D-8DD5F3AAAAD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673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94053" y="191691"/>
            <a:ext cx="7452658" cy="695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053" y="958453"/>
            <a:ext cx="7452658" cy="2284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4052" y="3337084"/>
            <a:ext cx="1944172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EF0AB-48A9-8D4F-A236-14D53F4B6E9A}" type="datetimeFigureOut">
              <a:rPr lang="de-DE" smtClean="0"/>
              <a:t>12.06.18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62253" y="3337084"/>
            <a:ext cx="2916258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102539" y="3337084"/>
            <a:ext cx="1944172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8E5440-3E9D-2440-861D-8DD5F3AAAAD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6612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80060" rtl="0" eaLnBrk="1" latinLnBrk="0" hangingPunct="1">
        <a:lnSpc>
          <a:spcPct val="90000"/>
        </a:lnSpc>
        <a:spcBef>
          <a:spcPct val="0"/>
        </a:spcBef>
        <a:buNone/>
        <a:defRPr sz="23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0015" indent="-120015" algn="l" defTabSz="48006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470" kern="1200">
          <a:solidFill>
            <a:schemeClr val="tx1"/>
          </a:solidFill>
          <a:latin typeface="+mn-lt"/>
          <a:ea typeface="+mn-ea"/>
          <a:cs typeface="+mn-cs"/>
        </a:defRPr>
      </a:lvl1pPr>
      <a:lvl2pPr marL="36004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2pPr>
      <a:lvl3pPr marL="60007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84010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5pPr>
      <a:lvl6pPr marL="132016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6pPr>
      <a:lvl7pPr marL="156019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8pPr>
      <a:lvl9pPr marL="204025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1pPr>
      <a:lvl2pPr marL="24003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3pPr>
      <a:lvl4pPr marL="72009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4pPr>
      <a:lvl5pPr marL="96012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5pPr>
      <a:lvl6pPr marL="120015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6pPr>
      <a:lvl7pPr marL="144018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7pPr>
      <a:lvl8pPr marL="168021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99D7E3D7-B029-6742-BFEE-0198CC5FC517}"/>
              </a:ext>
            </a:extLst>
          </p:cNvPr>
          <p:cNvGrpSpPr/>
          <p:nvPr/>
        </p:nvGrpSpPr>
        <p:grpSpPr>
          <a:xfrm>
            <a:off x="-59004" y="360099"/>
            <a:ext cx="8699768" cy="2941536"/>
            <a:chOff x="-59004" y="360099"/>
            <a:chExt cx="8699768" cy="294153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084038CA-60EB-5F4B-8499-CCC008B893C7}"/>
                </a:ext>
              </a:extLst>
            </p:cNvPr>
            <p:cNvGrpSpPr/>
            <p:nvPr/>
          </p:nvGrpSpPr>
          <p:grpSpPr>
            <a:xfrm>
              <a:off x="-59004" y="360099"/>
              <a:ext cx="8699768" cy="2941536"/>
              <a:chOff x="-59004" y="360099"/>
              <a:chExt cx="8699768" cy="2941536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09FE9D9D-41B8-DE41-BBC0-471529F7EA51}"/>
                  </a:ext>
                </a:extLst>
              </p:cNvPr>
              <p:cNvSpPr/>
              <p:nvPr/>
            </p:nvSpPr>
            <p:spPr>
              <a:xfrm>
                <a:off x="-59004" y="360099"/>
                <a:ext cx="8699768" cy="2941536"/>
              </a:xfrm>
              <a:prstGeom prst="rect">
                <a:avLst/>
              </a:prstGeom>
              <a:solidFill>
                <a:srgbClr val="34393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8403" tIns="19202" rIns="38403" bIns="1920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de-DE" sz="228" dirty="0"/>
              </a:p>
            </p:txBody>
          </p: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F433E5B8-B7CE-3647-867B-1C4FD1DB4901}"/>
                  </a:ext>
                </a:extLst>
              </p:cNvPr>
              <p:cNvGrpSpPr/>
              <p:nvPr/>
            </p:nvGrpSpPr>
            <p:grpSpPr>
              <a:xfrm>
                <a:off x="5213269" y="451266"/>
                <a:ext cx="2006926" cy="1302455"/>
                <a:chOff x="5213269" y="451266"/>
                <a:chExt cx="2006926" cy="1302455"/>
              </a:xfrm>
            </p:grpSpPr>
            <p:sp>
              <p:nvSpPr>
                <p:cNvPr id="4" name="Oval 3">
                  <a:extLst>
                    <a:ext uri="{FF2B5EF4-FFF2-40B4-BE49-F238E27FC236}">
                      <a16:creationId xmlns:a16="http://schemas.microsoft.com/office/drawing/2014/main" id="{FAC95E92-1158-4546-BC90-24F99C9D1079}"/>
                    </a:ext>
                  </a:extLst>
                </p:cNvPr>
                <p:cNvSpPr/>
                <p:nvPr/>
              </p:nvSpPr>
              <p:spPr>
                <a:xfrm>
                  <a:off x="5890161" y="451266"/>
                  <a:ext cx="617517" cy="64127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1600" b="1" dirty="0">
                    <a:solidFill>
                      <a:srgbClr val="34393E"/>
                    </a:solidFill>
                  </a:endParaRPr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B2B36E4D-4FD4-344D-AE41-4A27346E2D92}"/>
                    </a:ext>
                  </a:extLst>
                </p:cNvPr>
                <p:cNvSpPr/>
                <p:nvPr/>
              </p:nvSpPr>
              <p:spPr>
                <a:xfrm>
                  <a:off x="5213269" y="1112448"/>
                  <a:ext cx="617517" cy="64127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endParaRPr lang="de-DE" sz="3600" b="1" dirty="0">
                    <a:solidFill>
                      <a:srgbClr val="34393E"/>
                    </a:solidFill>
                  </a:endParaRPr>
                </a:p>
              </p:txBody>
            </p:sp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CD48BAE4-A38A-4843-9DCE-FFCE63A08CC5}"/>
                    </a:ext>
                  </a:extLst>
                </p:cNvPr>
                <p:cNvSpPr/>
                <p:nvPr/>
              </p:nvSpPr>
              <p:spPr>
                <a:xfrm>
                  <a:off x="6602678" y="1112448"/>
                  <a:ext cx="617517" cy="64127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endParaRPr lang="de-DE" sz="3600" b="1" dirty="0">
                    <a:solidFill>
                      <a:srgbClr val="34393E"/>
                    </a:solidFill>
                  </a:endParaRPr>
                </a:p>
              </p:txBody>
            </p:sp>
            <p:cxnSp>
              <p:nvCxnSpPr>
                <p:cNvPr id="9" name="Straight Connector 8">
                  <a:extLst>
                    <a:ext uri="{FF2B5EF4-FFF2-40B4-BE49-F238E27FC236}">
                      <a16:creationId xmlns:a16="http://schemas.microsoft.com/office/drawing/2014/main" id="{0ACE4EC5-EC7C-B440-B416-09D508B4572C}"/>
                    </a:ext>
                  </a:extLst>
                </p:cNvPr>
                <p:cNvCxnSpPr>
                  <a:cxnSpLocks/>
                  <a:stCxn id="4" idx="3"/>
                  <a:endCxn id="7" idx="7"/>
                </p:cNvCxnSpPr>
                <p:nvPr/>
              </p:nvCxnSpPr>
              <p:spPr>
                <a:xfrm flipH="1">
                  <a:off x="5740353" y="998627"/>
                  <a:ext cx="240241" cy="207733"/>
                </a:xfrm>
                <a:prstGeom prst="line">
                  <a:avLst/>
                </a:prstGeom>
                <a:ln w="762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EB9FF58C-4032-D643-B1B3-D641312DB673}"/>
                    </a:ext>
                  </a:extLst>
                </p:cNvPr>
                <p:cNvCxnSpPr>
                  <a:cxnSpLocks/>
                  <a:stCxn id="4" idx="5"/>
                  <a:endCxn id="8" idx="1"/>
                </p:cNvCxnSpPr>
                <p:nvPr/>
              </p:nvCxnSpPr>
              <p:spPr>
                <a:xfrm>
                  <a:off x="6417245" y="998627"/>
                  <a:ext cx="275866" cy="207733"/>
                </a:xfrm>
                <a:prstGeom prst="line">
                  <a:avLst/>
                </a:prstGeom>
                <a:ln w="762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C759AB2-70D2-884B-81F4-CCA7A1E72FC8}"/>
                </a:ext>
              </a:extLst>
            </p:cNvPr>
            <p:cNvSpPr txBox="1"/>
            <p:nvPr/>
          </p:nvSpPr>
          <p:spPr>
            <a:xfrm>
              <a:off x="5859007" y="451266"/>
              <a:ext cx="710451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DE" sz="3200" b="1" dirty="0">
                  <a:solidFill>
                    <a:srgbClr val="35393D"/>
                  </a:solidFill>
                </a:rPr>
                <a:t>0.8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9782878-0775-3944-8CEE-DB55D8611EB3}"/>
                </a:ext>
              </a:extLst>
            </p:cNvPr>
            <p:cNvSpPr txBox="1"/>
            <p:nvPr/>
          </p:nvSpPr>
          <p:spPr>
            <a:xfrm rot="10800000">
              <a:off x="5232055" y="1073107"/>
              <a:ext cx="526106" cy="76944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DE" sz="4400" b="1" dirty="0">
                  <a:solidFill>
                    <a:srgbClr val="35393D"/>
                  </a:solidFill>
                </a:rPr>
                <a:t>A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7E67B75-D52D-7F47-B4BB-C8C028256C5B}"/>
                </a:ext>
              </a:extLst>
            </p:cNvPr>
            <p:cNvSpPr txBox="1"/>
            <p:nvPr/>
          </p:nvSpPr>
          <p:spPr>
            <a:xfrm rot="10800000">
              <a:off x="6681245" y="1080460"/>
              <a:ext cx="4603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4400" b="1" dirty="0">
                  <a:solidFill>
                    <a:srgbClr val="35393D"/>
                  </a:solidFill>
                </a:rPr>
                <a:t>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2585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91FB1D8-78E3-2C42-937B-8BFABDDA432B}"/>
              </a:ext>
            </a:extLst>
          </p:cNvPr>
          <p:cNvGrpSpPr/>
          <p:nvPr/>
        </p:nvGrpSpPr>
        <p:grpSpPr>
          <a:xfrm>
            <a:off x="-59005" y="360099"/>
            <a:ext cx="8699768" cy="2941536"/>
            <a:chOff x="-59004" y="360099"/>
            <a:chExt cx="8699768" cy="294153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FE9D9D-41B8-DE41-BBC0-471529F7EA51}"/>
                </a:ext>
              </a:extLst>
            </p:cNvPr>
            <p:cNvSpPr/>
            <p:nvPr/>
          </p:nvSpPr>
          <p:spPr>
            <a:xfrm>
              <a:off x="-59004" y="360099"/>
              <a:ext cx="8699768" cy="2941536"/>
            </a:xfrm>
            <a:prstGeom prst="rect">
              <a:avLst/>
            </a:prstGeom>
            <a:solidFill>
              <a:srgbClr val="34393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8403" tIns="19202" rIns="38403" bIns="1920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sz="228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33EE1B4-55A9-404D-A636-2C62711C84E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629620" y="473729"/>
              <a:ext cx="1254238" cy="1254238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</p:grpSp>
    </p:spTree>
    <p:extLst>
      <p:ext uri="{BB962C8B-B14F-4D97-AF65-F5344CB8AC3E}">
        <p14:creationId xmlns:p14="http://schemas.microsoft.com/office/powerpoint/2010/main" val="3321535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C62DBEF-254A-D444-BAC1-F0EC63583C47}"/>
              </a:ext>
            </a:extLst>
          </p:cNvPr>
          <p:cNvGrpSpPr/>
          <p:nvPr/>
        </p:nvGrpSpPr>
        <p:grpSpPr>
          <a:xfrm>
            <a:off x="-59004" y="360099"/>
            <a:ext cx="8699768" cy="2941536"/>
            <a:chOff x="-4331492" y="0"/>
            <a:chExt cx="20714491" cy="7003915"/>
          </a:xfrm>
          <a:solidFill>
            <a:srgbClr val="34393E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FE9D9D-41B8-DE41-BBC0-471529F7EA51}"/>
                </a:ext>
              </a:extLst>
            </p:cNvPr>
            <p:cNvSpPr/>
            <p:nvPr/>
          </p:nvSpPr>
          <p:spPr>
            <a:xfrm>
              <a:off x="-4331492" y="0"/>
              <a:ext cx="20714491" cy="7003915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8403" tIns="19202" rIns="38403" bIns="1920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sz="228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2380147-7A2F-9144-8313-972D905F417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718049" y="486382"/>
              <a:ext cx="1320895" cy="1984443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1547912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145E590-F34C-474B-9863-C243FECAC1BE}"/>
              </a:ext>
            </a:extLst>
          </p:cNvPr>
          <p:cNvGrpSpPr/>
          <p:nvPr/>
        </p:nvGrpSpPr>
        <p:grpSpPr>
          <a:xfrm>
            <a:off x="1760155" y="360099"/>
            <a:ext cx="5120453" cy="2941536"/>
            <a:chOff x="0" y="0"/>
            <a:chExt cx="12192000" cy="7003915"/>
          </a:xfrm>
          <a:solidFill>
            <a:srgbClr val="34393E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FE9D9D-41B8-DE41-BBC0-471529F7EA51}"/>
                </a:ext>
              </a:extLst>
            </p:cNvPr>
            <p:cNvSpPr/>
            <p:nvPr/>
          </p:nvSpPr>
          <p:spPr>
            <a:xfrm>
              <a:off x="0" y="0"/>
              <a:ext cx="12192000" cy="7003915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8403" tIns="19202" rIns="38403" bIns="1920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sz="228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3BD73C3-4285-E046-8117-1886812E5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14651" y="302098"/>
              <a:ext cx="3898900" cy="2946400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</p:grpSp>
    </p:spTree>
    <p:extLst>
      <p:ext uri="{BB962C8B-B14F-4D97-AF65-F5344CB8AC3E}">
        <p14:creationId xmlns:p14="http://schemas.microsoft.com/office/powerpoint/2010/main" val="338275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9892042F-420E-C34D-8C57-50FA66437CB5}"/>
              </a:ext>
            </a:extLst>
          </p:cNvPr>
          <p:cNvGrpSpPr/>
          <p:nvPr/>
        </p:nvGrpSpPr>
        <p:grpSpPr>
          <a:xfrm>
            <a:off x="1760155" y="360099"/>
            <a:ext cx="5120453" cy="2941536"/>
            <a:chOff x="0" y="0"/>
            <a:chExt cx="12192000" cy="700391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FE9D9D-41B8-DE41-BBC0-471529F7EA51}"/>
                </a:ext>
              </a:extLst>
            </p:cNvPr>
            <p:cNvSpPr/>
            <p:nvPr/>
          </p:nvSpPr>
          <p:spPr>
            <a:xfrm>
              <a:off x="0" y="0"/>
              <a:ext cx="12192000" cy="7003915"/>
            </a:xfrm>
            <a:prstGeom prst="rect">
              <a:avLst/>
            </a:prstGeom>
            <a:solidFill>
              <a:srgbClr val="34393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8403" tIns="19202" rIns="38403" bIns="1920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sz="228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A1EBB3C-C6FD-8549-A155-35FF29A70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686472" y="214008"/>
              <a:ext cx="2986391" cy="2986391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</p:grpSp>
    </p:spTree>
    <p:extLst>
      <p:ext uri="{BB962C8B-B14F-4D97-AF65-F5344CB8AC3E}">
        <p14:creationId xmlns:p14="http://schemas.microsoft.com/office/powerpoint/2010/main" val="4224130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C8B4E812-BA46-3440-9986-2AB58FAC7E3F}"/>
              </a:ext>
            </a:extLst>
          </p:cNvPr>
          <p:cNvGrpSpPr/>
          <p:nvPr/>
        </p:nvGrpSpPr>
        <p:grpSpPr>
          <a:xfrm>
            <a:off x="-1" y="0"/>
            <a:ext cx="8640763" cy="3600450"/>
            <a:chOff x="427511" y="360098"/>
            <a:chExt cx="8640763" cy="360045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A67909A-042C-4145-B25F-00BE67F6F179}"/>
                </a:ext>
              </a:extLst>
            </p:cNvPr>
            <p:cNvGrpSpPr/>
            <p:nvPr/>
          </p:nvGrpSpPr>
          <p:grpSpPr>
            <a:xfrm>
              <a:off x="427511" y="360098"/>
              <a:ext cx="8640763" cy="3600450"/>
              <a:chOff x="427511" y="360098"/>
              <a:chExt cx="8640763" cy="3600450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09FE9D9D-41B8-DE41-BBC0-471529F7EA51}"/>
                  </a:ext>
                </a:extLst>
              </p:cNvPr>
              <p:cNvSpPr/>
              <p:nvPr/>
            </p:nvSpPr>
            <p:spPr>
              <a:xfrm>
                <a:off x="427511" y="360098"/>
                <a:ext cx="8640763" cy="3600450"/>
              </a:xfrm>
              <a:prstGeom prst="rect">
                <a:avLst/>
              </a:prstGeom>
              <a:solidFill>
                <a:srgbClr val="34393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8403" tIns="19202" rIns="38403" bIns="1920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de-DE" sz="228" dirty="0"/>
              </a:p>
            </p:txBody>
          </p: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F433E5B8-B7CE-3647-867B-1C4FD1DB4901}"/>
                  </a:ext>
                </a:extLst>
              </p:cNvPr>
              <p:cNvGrpSpPr/>
              <p:nvPr/>
            </p:nvGrpSpPr>
            <p:grpSpPr>
              <a:xfrm>
                <a:off x="5213269" y="475016"/>
                <a:ext cx="2006926" cy="1278705"/>
                <a:chOff x="5213269" y="475016"/>
                <a:chExt cx="2006926" cy="1278705"/>
              </a:xfrm>
            </p:grpSpPr>
            <p:sp>
              <p:nvSpPr>
                <p:cNvPr id="4" name="Oval 3">
                  <a:extLst>
                    <a:ext uri="{FF2B5EF4-FFF2-40B4-BE49-F238E27FC236}">
                      <a16:creationId xmlns:a16="http://schemas.microsoft.com/office/drawing/2014/main" id="{FAC95E92-1158-4546-BC90-24F99C9D1079}"/>
                    </a:ext>
                  </a:extLst>
                </p:cNvPr>
                <p:cNvSpPr/>
                <p:nvPr/>
              </p:nvSpPr>
              <p:spPr>
                <a:xfrm>
                  <a:off x="5890161" y="475016"/>
                  <a:ext cx="617517" cy="64127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1600" b="1" dirty="0">
                    <a:solidFill>
                      <a:srgbClr val="34393E"/>
                    </a:solidFill>
                  </a:endParaRPr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B2B36E4D-4FD4-344D-AE41-4A27346E2D92}"/>
                    </a:ext>
                  </a:extLst>
                </p:cNvPr>
                <p:cNvSpPr/>
                <p:nvPr/>
              </p:nvSpPr>
              <p:spPr>
                <a:xfrm>
                  <a:off x="5213269" y="1112448"/>
                  <a:ext cx="617517" cy="64127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endParaRPr lang="de-DE" sz="3600" b="1" dirty="0">
                    <a:solidFill>
                      <a:srgbClr val="34393E"/>
                    </a:solidFill>
                  </a:endParaRPr>
                </a:p>
              </p:txBody>
            </p:sp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CD48BAE4-A38A-4843-9DCE-FFCE63A08CC5}"/>
                    </a:ext>
                  </a:extLst>
                </p:cNvPr>
                <p:cNvSpPr/>
                <p:nvPr/>
              </p:nvSpPr>
              <p:spPr>
                <a:xfrm>
                  <a:off x="6602678" y="1112448"/>
                  <a:ext cx="617517" cy="64127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endParaRPr lang="de-DE" sz="3600" b="1" dirty="0">
                    <a:solidFill>
                      <a:srgbClr val="34393E"/>
                    </a:solidFill>
                  </a:endParaRPr>
                </a:p>
              </p:txBody>
            </p:sp>
            <p:cxnSp>
              <p:nvCxnSpPr>
                <p:cNvPr id="9" name="Straight Connector 8">
                  <a:extLst>
                    <a:ext uri="{FF2B5EF4-FFF2-40B4-BE49-F238E27FC236}">
                      <a16:creationId xmlns:a16="http://schemas.microsoft.com/office/drawing/2014/main" id="{0ACE4EC5-EC7C-B440-B416-09D508B4572C}"/>
                    </a:ext>
                  </a:extLst>
                </p:cNvPr>
                <p:cNvCxnSpPr>
                  <a:cxnSpLocks/>
                  <a:stCxn id="4" idx="3"/>
                  <a:endCxn id="7" idx="7"/>
                </p:cNvCxnSpPr>
                <p:nvPr/>
              </p:nvCxnSpPr>
              <p:spPr>
                <a:xfrm flipH="1">
                  <a:off x="5740353" y="1022377"/>
                  <a:ext cx="240241" cy="183983"/>
                </a:xfrm>
                <a:prstGeom prst="line">
                  <a:avLst/>
                </a:prstGeom>
                <a:ln w="762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EB9FF58C-4032-D643-B1B3-D641312DB673}"/>
                    </a:ext>
                  </a:extLst>
                </p:cNvPr>
                <p:cNvCxnSpPr>
                  <a:cxnSpLocks/>
                  <a:stCxn id="4" idx="5"/>
                  <a:endCxn id="8" idx="1"/>
                </p:cNvCxnSpPr>
                <p:nvPr/>
              </p:nvCxnSpPr>
              <p:spPr>
                <a:xfrm>
                  <a:off x="6417245" y="1022377"/>
                  <a:ext cx="275866" cy="183983"/>
                </a:xfrm>
                <a:prstGeom prst="line">
                  <a:avLst/>
                </a:prstGeom>
                <a:ln w="762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C759AB2-70D2-884B-81F4-CCA7A1E72FC8}"/>
                </a:ext>
              </a:extLst>
            </p:cNvPr>
            <p:cNvSpPr txBox="1"/>
            <p:nvPr/>
          </p:nvSpPr>
          <p:spPr>
            <a:xfrm>
              <a:off x="5968021" y="396389"/>
              <a:ext cx="46519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4400" b="1" dirty="0">
                  <a:solidFill>
                    <a:srgbClr val="35393D"/>
                  </a:solidFill>
                </a:rPr>
                <a:t>+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9782878-0775-3944-8CEE-DB55D8611EB3}"/>
                </a:ext>
              </a:extLst>
            </p:cNvPr>
            <p:cNvSpPr txBox="1"/>
            <p:nvPr/>
          </p:nvSpPr>
          <p:spPr>
            <a:xfrm rot="10800000">
              <a:off x="5290540" y="986411"/>
              <a:ext cx="46519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4400" b="1" dirty="0">
                  <a:solidFill>
                    <a:srgbClr val="35393D"/>
                  </a:solidFill>
                </a:rPr>
                <a:t>*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7E67B75-D52D-7F47-B4BB-C8C028256C5B}"/>
                </a:ext>
              </a:extLst>
            </p:cNvPr>
            <p:cNvSpPr txBox="1"/>
            <p:nvPr/>
          </p:nvSpPr>
          <p:spPr>
            <a:xfrm rot="10800000">
              <a:off x="6678840" y="973585"/>
              <a:ext cx="46519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4400" b="1" dirty="0">
                  <a:solidFill>
                    <a:srgbClr val="35393D"/>
                  </a:solidFill>
                </a:rPr>
                <a:t>*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41984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CC9355F-A3D8-6244-8C67-16774D718619}"/>
              </a:ext>
            </a:extLst>
          </p:cNvPr>
          <p:cNvGrpSpPr/>
          <p:nvPr/>
        </p:nvGrpSpPr>
        <p:grpSpPr>
          <a:xfrm>
            <a:off x="-59004" y="360099"/>
            <a:ext cx="8699768" cy="2941536"/>
            <a:chOff x="-59004" y="360099"/>
            <a:chExt cx="8699768" cy="294153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FE9D9D-41B8-DE41-BBC0-471529F7EA51}"/>
                </a:ext>
              </a:extLst>
            </p:cNvPr>
            <p:cNvSpPr/>
            <p:nvPr/>
          </p:nvSpPr>
          <p:spPr>
            <a:xfrm>
              <a:off x="-59004" y="360099"/>
              <a:ext cx="8699768" cy="2941536"/>
            </a:xfrm>
            <a:prstGeom prst="rect">
              <a:avLst/>
            </a:prstGeom>
            <a:solidFill>
              <a:srgbClr val="3439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8403" tIns="19202" rIns="38403" bIns="1920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sz="228"/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64E8E64-63DC-7349-9F1F-2157DCBB650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275075" y="605642"/>
              <a:ext cx="1226125" cy="1593520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907267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2BC945C3-E838-6448-8BB7-8BCE40987E7B}"/>
              </a:ext>
            </a:extLst>
          </p:cNvPr>
          <p:cNvGrpSpPr/>
          <p:nvPr/>
        </p:nvGrpSpPr>
        <p:grpSpPr>
          <a:xfrm>
            <a:off x="-59004" y="360099"/>
            <a:ext cx="8699768" cy="2941536"/>
            <a:chOff x="-59004" y="360099"/>
            <a:chExt cx="8699768" cy="294153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FE9D9D-41B8-DE41-BBC0-471529F7EA51}"/>
                </a:ext>
              </a:extLst>
            </p:cNvPr>
            <p:cNvSpPr/>
            <p:nvPr/>
          </p:nvSpPr>
          <p:spPr>
            <a:xfrm>
              <a:off x="-59004" y="360099"/>
              <a:ext cx="8699768" cy="2941536"/>
            </a:xfrm>
            <a:prstGeom prst="rect">
              <a:avLst/>
            </a:prstGeom>
            <a:solidFill>
              <a:srgbClr val="3439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8403" tIns="19202" rIns="38403" bIns="1920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sz="228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218EBCE-9AF5-5844-ACFF-261EA38E0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accent3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5047012" y="560911"/>
              <a:ext cx="1598028" cy="12699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6500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CC9355F-A3D8-6244-8C67-16774D718619}"/>
              </a:ext>
            </a:extLst>
          </p:cNvPr>
          <p:cNvGrpSpPr/>
          <p:nvPr/>
        </p:nvGrpSpPr>
        <p:grpSpPr>
          <a:xfrm>
            <a:off x="-59004" y="360099"/>
            <a:ext cx="8699768" cy="2941536"/>
            <a:chOff x="-59004" y="360099"/>
            <a:chExt cx="8699768" cy="294153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FE9D9D-41B8-DE41-BBC0-471529F7EA51}"/>
                </a:ext>
              </a:extLst>
            </p:cNvPr>
            <p:cNvSpPr/>
            <p:nvPr/>
          </p:nvSpPr>
          <p:spPr>
            <a:xfrm>
              <a:off x="-59004" y="360099"/>
              <a:ext cx="8699768" cy="2941536"/>
            </a:xfrm>
            <a:prstGeom prst="rect">
              <a:avLst/>
            </a:prstGeom>
            <a:solidFill>
              <a:srgbClr val="3439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8403" tIns="19202" rIns="38403" bIns="1920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sz="228"/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64E8E64-63DC-7349-9F1F-2157DCBB650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275075" y="605642"/>
              <a:ext cx="1226125" cy="1593520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361581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3022BBA1-69FB-FA40-81F0-6C43DB190B0D}"/>
              </a:ext>
            </a:extLst>
          </p:cNvPr>
          <p:cNvGrpSpPr/>
          <p:nvPr/>
        </p:nvGrpSpPr>
        <p:grpSpPr>
          <a:xfrm>
            <a:off x="-59004" y="360099"/>
            <a:ext cx="8699768" cy="2941536"/>
            <a:chOff x="-59004" y="360099"/>
            <a:chExt cx="8699768" cy="294153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FE9D9D-41B8-DE41-BBC0-471529F7EA51}"/>
                </a:ext>
              </a:extLst>
            </p:cNvPr>
            <p:cNvSpPr/>
            <p:nvPr/>
          </p:nvSpPr>
          <p:spPr>
            <a:xfrm>
              <a:off x="-59004" y="360099"/>
              <a:ext cx="8699768" cy="2941536"/>
            </a:xfrm>
            <a:prstGeom prst="rect">
              <a:avLst/>
            </a:prstGeom>
            <a:solidFill>
              <a:srgbClr val="3439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8403" tIns="19202" rIns="38403" bIns="1920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sz="228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E17D241-FA8A-A64A-8C67-56C73E08C5EA}"/>
                </a:ext>
              </a:extLst>
            </p:cNvPr>
            <p:cNvGrpSpPr/>
            <p:nvPr/>
          </p:nvGrpSpPr>
          <p:grpSpPr>
            <a:xfrm>
              <a:off x="4975761" y="371557"/>
              <a:ext cx="1805048" cy="1812052"/>
              <a:chOff x="4975761" y="371557"/>
              <a:chExt cx="1805048" cy="1812052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C30BBFE0-067D-EF4F-B41C-D5B3B51737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21991"/>
              <a:stretch/>
            </p:blipFill>
            <p:spPr>
              <a:xfrm>
                <a:off x="5082639" y="541904"/>
                <a:ext cx="1698170" cy="1322694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9F496D7-894E-864E-8EAC-A2D4637E827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>
                        <a14:imgEffect>
                          <a14:backgroundRemoval t="18257" b="65954" l="25827" r="84882">
                            <a14:foregroundMark x1="25827" y1="32401" x2="25827" y2="32401"/>
                            <a14:foregroundMark x1="33386" y1="31743" x2="33386" y2="31743"/>
                            <a14:foregroundMark x1="57638" y1="30757" x2="57638" y2="30757"/>
                            <a14:foregroundMark x1="57323" y1="41941" x2="57323" y2="41941"/>
                            <a14:foregroundMark x1="57953" y1="26974" x2="57953" y2="26974"/>
                            <a14:foregroundMark x1="50079" y1="27632" x2="50079" y2="27632"/>
                            <a14:foregroundMark x1="51339" y1="31743" x2="51339" y2="31743"/>
                            <a14:foregroundMark x1="58898" y1="48849" x2="58898" y2="48849"/>
                            <a14:foregroundMark x1="42205" y1="44901" x2="42205" y2="44901"/>
                            <a14:foregroundMark x1="30236" y1="39638" x2="30236" y2="39638"/>
                            <a14:foregroundMark x1="29291" y1="35691" x2="29291" y2="35691"/>
                            <a14:foregroundMark x1="28661" y1="27303" x2="28661" y2="27303"/>
                            <a14:foregroundMark x1="33386" y1="26974" x2="33386" y2="26974"/>
                            <a14:backgroundMark x1="47244" y1="44243" x2="47244" y2="44243"/>
                            <a14:backgroundMark x1="54173" y1="53783" x2="54173" y2="53783"/>
                            <a14:backgroundMark x1="48819" y1="51151" x2="48819" y2="51151"/>
                            <a14:backgroundMark x1="34016" y1="51151" x2="34016" y2="51151"/>
                            <a14:backgroundMark x1="41260" y1="33059" x2="41260" y2="33059"/>
                            <a14:backgroundMark x1="46929" y1="38651" x2="46929" y2="38651"/>
                            <a14:backgroundMark x1="43465" y1="31086" x2="43465" y2="31086"/>
                            <a14:backgroundMark x1="34331" y1="45559" x2="34331" y2="45559"/>
                            <a14:backgroundMark x1="66142" y1="42270" x2="66142" y2="42270"/>
                            <a14:backgroundMark x1="65827" y1="33388" x2="65827" y2="33388"/>
                            <a14:backgroundMark x1="66457" y1="58059" x2="66457" y2="58059"/>
                          </a14:backgroundRemoval>
                        </a14:imgEffect>
                      </a14:imgLayer>
                    </a14:imgProps>
                  </a:ext>
                </a:extLst>
              </a:blip>
              <a:srcRect l="25117" t="19999" r="29734" b="32653"/>
              <a:stretch/>
            </p:blipFill>
            <p:spPr>
              <a:xfrm>
                <a:off x="4975761" y="371557"/>
                <a:ext cx="1805048" cy="1812052"/>
              </a:xfrm>
              <a:prstGeom prst="rect">
                <a:avLst/>
              </a:prstGeom>
              <a:ln>
                <a:noFill/>
              </a:ln>
            </p:spPr>
          </p:pic>
        </p:grpSp>
      </p:grpSp>
    </p:spTree>
    <p:extLst>
      <p:ext uri="{BB962C8B-B14F-4D97-AF65-F5344CB8AC3E}">
        <p14:creationId xmlns:p14="http://schemas.microsoft.com/office/powerpoint/2010/main" val="401607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E7FFA4C2-1D3C-9E4A-8AF9-E765BB8AD858}"/>
              </a:ext>
            </a:extLst>
          </p:cNvPr>
          <p:cNvGrpSpPr/>
          <p:nvPr/>
        </p:nvGrpSpPr>
        <p:grpSpPr>
          <a:xfrm>
            <a:off x="-59004" y="360099"/>
            <a:ext cx="8699768" cy="2941536"/>
            <a:chOff x="-59004" y="360099"/>
            <a:chExt cx="8699768" cy="294153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FE9D9D-41B8-DE41-BBC0-471529F7EA51}"/>
                </a:ext>
              </a:extLst>
            </p:cNvPr>
            <p:cNvSpPr/>
            <p:nvPr/>
          </p:nvSpPr>
          <p:spPr>
            <a:xfrm>
              <a:off x="-59004" y="360099"/>
              <a:ext cx="8699768" cy="2941536"/>
            </a:xfrm>
            <a:prstGeom prst="rect">
              <a:avLst/>
            </a:prstGeom>
            <a:solidFill>
              <a:srgbClr val="3439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8403" tIns="19202" rIns="38403" bIns="1920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sz="228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7404E8A-D9AA-054A-8ECC-72DC1E1A9CB6}"/>
                </a:ext>
              </a:extLst>
            </p:cNvPr>
            <p:cNvGrpSpPr/>
            <p:nvPr/>
          </p:nvGrpSpPr>
          <p:grpSpPr>
            <a:xfrm>
              <a:off x="4396162" y="527853"/>
              <a:ext cx="2462942" cy="888007"/>
              <a:chOff x="4396162" y="527853"/>
              <a:chExt cx="2462942" cy="888007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7565E01-1FF8-3D48-87F8-2E4E43079B2E}"/>
                  </a:ext>
                </a:extLst>
              </p:cNvPr>
              <p:cNvSpPr txBox="1"/>
              <p:nvPr/>
            </p:nvSpPr>
            <p:spPr>
              <a:xfrm>
                <a:off x="4702630" y="819399"/>
                <a:ext cx="8146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800" b="1" dirty="0">
                    <a:solidFill>
                      <a:schemeClr val="bg1"/>
                    </a:solidFill>
                  </a:rPr>
                  <a:t>&lt;ML/&gt;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29FDDAD-E5BC-B44C-B9D3-1383B67F1724}"/>
                  </a:ext>
                </a:extLst>
              </p:cNvPr>
              <p:cNvSpPr txBox="1"/>
              <p:nvPr/>
            </p:nvSpPr>
            <p:spPr>
              <a:xfrm>
                <a:off x="5145578" y="527853"/>
                <a:ext cx="9641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800" b="1" dirty="0">
                    <a:solidFill>
                      <a:schemeClr val="bg1"/>
                    </a:solidFill>
                  </a:rPr>
                  <a:t>&lt;Prob/&gt;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1AF552D-091F-5B4D-83A4-31F8DFCB4EC9}"/>
                  </a:ext>
                </a:extLst>
              </p:cNvPr>
              <p:cNvSpPr txBox="1"/>
              <p:nvPr/>
            </p:nvSpPr>
            <p:spPr>
              <a:xfrm>
                <a:off x="5349240" y="1046528"/>
                <a:ext cx="7152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800" b="1" dirty="0">
                    <a:solidFill>
                      <a:schemeClr val="bg1"/>
                    </a:solidFill>
                  </a:rPr>
                  <a:t>&lt;AI/&gt;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02FC4BD3-3F09-3740-8B48-7D29B518BE28}"/>
                  </a:ext>
                </a:extLst>
              </p:cNvPr>
              <p:cNvCxnSpPr/>
              <p:nvPr/>
            </p:nvCxnSpPr>
            <p:spPr>
              <a:xfrm>
                <a:off x="5532633" y="980310"/>
                <a:ext cx="749416" cy="0"/>
              </a:xfrm>
              <a:prstGeom prst="line">
                <a:avLst/>
              </a:prstGeom>
              <a:ln w="762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16E545E1-786D-EB4D-93CA-ED15BCDDF1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96162" y="1231194"/>
                <a:ext cx="953078" cy="0"/>
              </a:xfrm>
              <a:prstGeom prst="line">
                <a:avLst/>
              </a:prstGeom>
              <a:ln w="762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E4D1C040-C2A4-F34C-A83B-D95F2BBC5536}"/>
                  </a:ext>
                </a:extLst>
              </p:cNvPr>
              <p:cNvCxnSpPr/>
              <p:nvPr/>
            </p:nvCxnSpPr>
            <p:spPr>
              <a:xfrm>
                <a:off x="4396162" y="694825"/>
                <a:ext cx="749416" cy="0"/>
              </a:xfrm>
              <a:prstGeom prst="line">
                <a:avLst/>
              </a:prstGeom>
              <a:ln w="7620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637810C8-203A-9245-91D4-909D2473C1F3}"/>
                  </a:ext>
                </a:extLst>
              </p:cNvPr>
              <p:cNvCxnSpPr/>
              <p:nvPr/>
            </p:nvCxnSpPr>
            <p:spPr>
              <a:xfrm>
                <a:off x="6109688" y="712519"/>
                <a:ext cx="749416" cy="0"/>
              </a:xfrm>
              <a:prstGeom prst="line">
                <a:avLst/>
              </a:prstGeom>
              <a:ln w="7620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8AE58FF0-37E8-644F-B337-0FBD65A8C1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80841" y="990210"/>
                <a:ext cx="478263" cy="0"/>
              </a:xfrm>
              <a:prstGeom prst="line">
                <a:avLst/>
              </a:prstGeom>
              <a:ln w="7620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1A3960B3-A39F-1940-B831-6B5BF08F90E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96162" y="1004065"/>
                <a:ext cx="306468" cy="0"/>
              </a:xfrm>
              <a:prstGeom prst="line">
                <a:avLst/>
              </a:prstGeom>
              <a:ln w="7620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97D571C7-31C7-C34E-899D-9240D93419FD}"/>
                  </a:ext>
                </a:extLst>
              </p:cNvPr>
              <p:cNvCxnSpPr/>
              <p:nvPr/>
            </p:nvCxnSpPr>
            <p:spPr>
              <a:xfrm>
                <a:off x="6064500" y="1231194"/>
                <a:ext cx="749416" cy="0"/>
              </a:xfrm>
              <a:prstGeom prst="line">
                <a:avLst/>
              </a:prstGeom>
              <a:ln w="7620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174459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C56D30AF-E12E-184D-82A7-8C2EE84FE924}"/>
              </a:ext>
            </a:extLst>
          </p:cNvPr>
          <p:cNvGrpSpPr/>
          <p:nvPr/>
        </p:nvGrpSpPr>
        <p:grpSpPr>
          <a:xfrm>
            <a:off x="-59004" y="360099"/>
            <a:ext cx="8699768" cy="2941536"/>
            <a:chOff x="-59004" y="360099"/>
            <a:chExt cx="8699768" cy="294153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FE9D9D-41B8-DE41-BBC0-471529F7EA51}"/>
                </a:ext>
              </a:extLst>
            </p:cNvPr>
            <p:cNvSpPr/>
            <p:nvPr/>
          </p:nvSpPr>
          <p:spPr>
            <a:xfrm>
              <a:off x="-59004" y="360099"/>
              <a:ext cx="8699768" cy="2941536"/>
            </a:xfrm>
            <a:prstGeom prst="rect">
              <a:avLst/>
            </a:prstGeom>
            <a:solidFill>
              <a:srgbClr val="3439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8403" tIns="19202" rIns="38403" bIns="1920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sz="228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C18D70F0-5F09-A542-A57D-82AEF7B7E71B}"/>
                </a:ext>
              </a:extLst>
            </p:cNvPr>
            <p:cNvSpPr txBox="1"/>
            <p:nvPr/>
          </p:nvSpPr>
          <p:spPr>
            <a:xfrm>
              <a:off x="4822074" y="615984"/>
              <a:ext cx="106574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b="1" dirty="0" err="1">
                  <a:solidFill>
                    <a:schemeClr val="bg1"/>
                  </a:solidFill>
                </a:rPr>
                <a:t>Symmetries</a:t>
              </a:r>
              <a:endParaRPr lang="de-DE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A019296-5298-5840-9F2F-E994FEE2B598}"/>
                </a:ext>
              </a:extLst>
            </p:cNvPr>
            <p:cNvSpPr txBox="1"/>
            <p:nvPr/>
          </p:nvSpPr>
          <p:spPr>
            <a:xfrm>
              <a:off x="4881818" y="1019352"/>
              <a:ext cx="87838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b="1" dirty="0" err="1">
                  <a:solidFill>
                    <a:schemeClr val="bg1"/>
                  </a:solidFill>
                </a:rPr>
                <a:t>Structure</a:t>
              </a:r>
              <a:endParaRPr lang="de-DE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8F60056-E9A3-0F43-9EE8-217D66286523}"/>
                </a:ext>
              </a:extLst>
            </p:cNvPr>
            <p:cNvSpPr txBox="1"/>
            <p:nvPr/>
          </p:nvSpPr>
          <p:spPr>
            <a:xfrm>
              <a:off x="4722851" y="818956"/>
              <a:ext cx="12239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b="1" dirty="0" err="1">
                  <a:solidFill>
                    <a:schemeClr val="bg1"/>
                  </a:solidFill>
                </a:rPr>
                <a:t>Redundancies</a:t>
              </a:r>
              <a:endParaRPr lang="de-DE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53151E6-EDE2-7444-BC37-E57960EAF807}"/>
                </a:ext>
              </a:extLst>
            </p:cNvPr>
            <p:cNvSpPr/>
            <p:nvPr/>
          </p:nvSpPr>
          <p:spPr>
            <a:xfrm>
              <a:off x="3166546" y="522515"/>
              <a:ext cx="1300978" cy="106694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4800" b="1" dirty="0"/>
                <a:t>BIG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37C7957-CF3B-2543-BC6D-B963156E6B32}"/>
                </a:ext>
              </a:extLst>
            </p:cNvPr>
            <p:cNvSpPr/>
            <p:nvPr/>
          </p:nvSpPr>
          <p:spPr>
            <a:xfrm>
              <a:off x="6174494" y="1063392"/>
              <a:ext cx="728724" cy="50442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800" b="1" dirty="0" err="1"/>
                <a:t>small</a:t>
              </a:r>
              <a:endParaRPr lang="de-DE" sz="1800" b="1" dirty="0"/>
            </a:p>
          </p:txBody>
        </p:sp>
        <p:sp>
          <p:nvSpPr>
            <p:cNvPr id="5" name="Bent Arrow 4">
              <a:extLst>
                <a:ext uri="{FF2B5EF4-FFF2-40B4-BE49-F238E27FC236}">
                  <a16:creationId xmlns:a16="http://schemas.microsoft.com/office/drawing/2014/main" id="{866DEA5C-A180-CA45-9697-1490B3DFB900}"/>
                </a:ext>
              </a:extLst>
            </p:cNvPr>
            <p:cNvSpPr/>
            <p:nvPr/>
          </p:nvSpPr>
          <p:spPr>
            <a:xfrm rot="5400000">
              <a:off x="5336736" y="-185524"/>
              <a:ext cx="481347" cy="1953469"/>
            </a:xfrm>
            <a:prstGeom prst="bent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8931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3FF26C0-8E47-354E-A254-0A61E3B9F89F}"/>
              </a:ext>
            </a:extLst>
          </p:cNvPr>
          <p:cNvGrpSpPr/>
          <p:nvPr/>
        </p:nvGrpSpPr>
        <p:grpSpPr>
          <a:xfrm>
            <a:off x="-59004" y="0"/>
            <a:ext cx="8699768" cy="3600450"/>
            <a:chOff x="-59004" y="0"/>
            <a:chExt cx="8699768" cy="326571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FE9D9D-41B8-DE41-BBC0-471529F7EA51}"/>
                </a:ext>
              </a:extLst>
            </p:cNvPr>
            <p:cNvSpPr/>
            <p:nvPr/>
          </p:nvSpPr>
          <p:spPr>
            <a:xfrm>
              <a:off x="-59004" y="0"/>
              <a:ext cx="8699768" cy="3265714"/>
            </a:xfrm>
            <a:prstGeom prst="rect">
              <a:avLst/>
            </a:prstGeom>
            <a:solidFill>
              <a:srgbClr val="3439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sz="228" dirty="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DBBEE27-0AB1-2145-8385-58923EC8D25B}"/>
                </a:ext>
              </a:extLst>
            </p:cNvPr>
            <p:cNvGrpSpPr/>
            <p:nvPr/>
          </p:nvGrpSpPr>
          <p:grpSpPr>
            <a:xfrm>
              <a:off x="4595751" y="230084"/>
              <a:ext cx="2378766" cy="1521669"/>
              <a:chOff x="4595751" y="348834"/>
              <a:chExt cx="2378766" cy="1521669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4A15F723-98F4-7A47-A773-B045D48342BE}"/>
                  </a:ext>
                </a:extLst>
              </p:cNvPr>
              <p:cNvGrpSpPr/>
              <p:nvPr/>
            </p:nvGrpSpPr>
            <p:grpSpPr>
              <a:xfrm>
                <a:off x="5308269" y="653144"/>
                <a:ext cx="1666248" cy="1217359"/>
                <a:chOff x="5284519" y="653144"/>
                <a:chExt cx="1666248" cy="1217359"/>
              </a:xfrm>
            </p:grpSpPr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3D854B28-18B9-B24D-936E-7EF2C6F6C789}"/>
                    </a:ext>
                  </a:extLst>
                </p:cNvPr>
                <p:cNvSpPr/>
                <p:nvPr/>
              </p:nvSpPr>
              <p:spPr>
                <a:xfrm>
                  <a:off x="5890162" y="653144"/>
                  <a:ext cx="427512" cy="463145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0" tIns="0" rIns="0" bIns="0" rtlCol="0" anchor="ctr"/>
                <a:lstStyle/>
                <a:p>
                  <a:pPr algn="ctr"/>
                  <a:r>
                    <a:rPr lang="de-DE" sz="3600" b="1" dirty="0">
                      <a:solidFill>
                        <a:srgbClr val="34393E"/>
                      </a:solidFill>
                    </a:rPr>
                    <a:t>c</a:t>
                  </a:r>
                </a:p>
              </p:txBody>
            </p:sp>
            <p:sp>
              <p:nvSpPr>
                <p:cNvPr id="17" name="Oval 16">
                  <a:extLst>
                    <a:ext uri="{FF2B5EF4-FFF2-40B4-BE49-F238E27FC236}">
                      <a16:creationId xmlns:a16="http://schemas.microsoft.com/office/drawing/2014/main" id="{8B46A823-9340-E048-BE23-A0794E721E5A}"/>
                    </a:ext>
                  </a:extLst>
                </p:cNvPr>
                <p:cNvSpPr/>
                <p:nvPr/>
              </p:nvSpPr>
              <p:spPr>
                <a:xfrm>
                  <a:off x="5284519" y="1403530"/>
                  <a:ext cx="439392" cy="45706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endParaRPr lang="de-DE" sz="3600" b="1" dirty="0">
                    <a:solidFill>
                      <a:srgbClr val="34393E"/>
                    </a:solidFill>
                  </a:endParaRPr>
                </a:p>
              </p:txBody>
            </p:sp>
            <p:sp>
              <p:nvSpPr>
                <p:cNvPr id="18" name="Oval 17">
                  <a:extLst>
                    <a:ext uri="{FF2B5EF4-FFF2-40B4-BE49-F238E27FC236}">
                      <a16:creationId xmlns:a16="http://schemas.microsoft.com/office/drawing/2014/main" id="{5F0BDB44-2FDE-A046-8E70-43B28C2E0E85}"/>
                    </a:ext>
                  </a:extLst>
                </p:cNvPr>
                <p:cNvSpPr/>
                <p:nvPr/>
              </p:nvSpPr>
              <p:spPr>
                <a:xfrm>
                  <a:off x="6487627" y="1403530"/>
                  <a:ext cx="463140" cy="46697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endParaRPr lang="de-DE" sz="3600" b="1" dirty="0">
                    <a:solidFill>
                      <a:srgbClr val="34393E"/>
                    </a:solidFill>
                  </a:endParaRPr>
                </a:p>
              </p:txBody>
            </p:sp>
            <p:cxnSp>
              <p:nvCxnSpPr>
                <p:cNvPr id="19" name="Straight Connector 18">
                  <a:extLst>
                    <a:ext uri="{FF2B5EF4-FFF2-40B4-BE49-F238E27FC236}">
                      <a16:creationId xmlns:a16="http://schemas.microsoft.com/office/drawing/2014/main" id="{ED8D835E-C7E3-944F-A706-AB3DF4DB9E51}"/>
                    </a:ext>
                  </a:extLst>
                </p:cNvPr>
                <p:cNvCxnSpPr>
                  <a:cxnSpLocks/>
                  <a:stCxn id="18" idx="1"/>
                  <a:endCxn id="16" idx="5"/>
                </p:cNvCxnSpPr>
                <p:nvPr/>
              </p:nvCxnSpPr>
              <p:spPr>
                <a:xfrm flipH="1" flipV="1">
                  <a:off x="6255066" y="1048463"/>
                  <a:ext cx="300386" cy="423454"/>
                </a:xfrm>
                <a:prstGeom prst="line">
                  <a:avLst/>
                </a:prstGeom>
                <a:ln w="76200">
                  <a:solidFill>
                    <a:schemeClr val="bg1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D2E9ACBC-B52C-DF48-8FB5-E1BD245032B0}"/>
                  </a:ext>
                </a:extLst>
              </p:cNvPr>
              <p:cNvCxnSpPr>
                <a:cxnSpLocks/>
                <a:stCxn id="17" idx="7"/>
                <a:endCxn id="16" idx="3"/>
              </p:cNvCxnSpPr>
              <p:nvPr/>
            </p:nvCxnSpPr>
            <p:spPr>
              <a:xfrm flipV="1">
                <a:off x="5683314" y="1048463"/>
                <a:ext cx="293206" cy="422003"/>
              </a:xfrm>
              <a:prstGeom prst="line">
                <a:avLst/>
              </a:prstGeom>
              <a:ln w="76200">
                <a:solidFill>
                  <a:schemeClr val="bg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F344F16C-4E32-054F-82A6-9B30587E8B8B}"/>
                  </a:ext>
                </a:extLst>
              </p:cNvPr>
              <p:cNvSpPr/>
              <p:nvPr/>
            </p:nvSpPr>
            <p:spPr>
              <a:xfrm>
                <a:off x="4595751" y="653144"/>
                <a:ext cx="467710" cy="46314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3600" b="1" dirty="0">
                  <a:solidFill>
                    <a:srgbClr val="34393E"/>
                  </a:solidFill>
                </a:endParaRPr>
              </a:p>
            </p:txBody>
          </p: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BDB970F0-436A-3843-8626-A40F8E0D1F96}"/>
                  </a:ext>
                </a:extLst>
              </p:cNvPr>
              <p:cNvCxnSpPr>
                <a:cxnSpLocks/>
                <a:stCxn id="9" idx="5"/>
                <a:endCxn id="17" idx="1"/>
              </p:cNvCxnSpPr>
              <p:nvPr/>
            </p:nvCxnSpPr>
            <p:spPr>
              <a:xfrm>
                <a:off x="4994966" y="1048464"/>
                <a:ext cx="377650" cy="422002"/>
              </a:xfrm>
              <a:prstGeom prst="line">
                <a:avLst/>
              </a:prstGeom>
              <a:ln w="76200">
                <a:solidFill>
                  <a:schemeClr val="bg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37BFEBB7-47D8-514E-B456-85C0C9C8460D}"/>
                  </a:ext>
                </a:extLst>
              </p:cNvPr>
              <p:cNvCxnSpPr>
                <a:cxnSpLocks/>
                <a:stCxn id="9" idx="6"/>
                <a:endCxn id="16" idx="2"/>
              </p:cNvCxnSpPr>
              <p:nvPr/>
            </p:nvCxnSpPr>
            <p:spPr>
              <a:xfrm>
                <a:off x="5063461" y="884717"/>
                <a:ext cx="850451" cy="0"/>
              </a:xfrm>
              <a:prstGeom prst="line">
                <a:avLst/>
              </a:prstGeom>
              <a:ln w="76200">
                <a:solidFill>
                  <a:schemeClr val="bg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54D9EE0-1686-5940-942B-2E188217FFF2}"/>
                  </a:ext>
                </a:extLst>
              </p:cNvPr>
              <p:cNvSpPr txBox="1"/>
              <p:nvPr/>
            </p:nvSpPr>
            <p:spPr>
              <a:xfrm>
                <a:off x="5141321" y="348834"/>
                <a:ext cx="389850" cy="5847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de-DE" sz="3200" b="1" dirty="0">
                    <a:solidFill>
                      <a:schemeClr val="bg1"/>
                    </a:solidFill>
                  </a:rPr>
                  <a:t>+</a:t>
                </a:r>
                <a:endParaRPr lang="de-DE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FA8634F-1D72-C844-9F3C-C9CC3188FAE2}"/>
                  </a:ext>
                </a:extLst>
              </p:cNvPr>
              <p:cNvSpPr txBox="1"/>
              <p:nvPr/>
            </p:nvSpPr>
            <p:spPr>
              <a:xfrm>
                <a:off x="5718987" y="1127554"/>
                <a:ext cx="389850" cy="5847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de-DE" sz="3200" b="1" dirty="0">
                    <a:solidFill>
                      <a:schemeClr val="bg1"/>
                    </a:solidFill>
                  </a:rPr>
                  <a:t>+</a:t>
                </a:r>
                <a:endParaRPr lang="de-DE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D91A5DF-4763-8F4C-8D1B-D3B9185C6602}"/>
                  </a:ext>
                </a:extLst>
              </p:cNvPr>
              <p:cNvSpPr txBox="1"/>
              <p:nvPr/>
            </p:nvSpPr>
            <p:spPr>
              <a:xfrm>
                <a:off x="4808414" y="973880"/>
                <a:ext cx="309700" cy="5847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de-DE" sz="3200" b="1" dirty="0">
                    <a:solidFill>
                      <a:schemeClr val="bg1"/>
                    </a:solidFill>
                  </a:rPr>
                  <a:t>-</a:t>
                </a:r>
                <a:endParaRPr lang="de-DE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6A44CE1-4E7D-214B-929D-FED06552D878}"/>
                  </a:ext>
                </a:extLst>
              </p:cNvPr>
              <p:cNvSpPr txBox="1"/>
              <p:nvPr/>
            </p:nvSpPr>
            <p:spPr>
              <a:xfrm>
                <a:off x="6455208" y="933609"/>
                <a:ext cx="352283" cy="5847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sz="3200" b="1" dirty="0">
                    <a:solidFill>
                      <a:schemeClr val="bg1"/>
                    </a:solidFill>
                  </a:rPr>
                  <a:t>-</a:t>
                </a:r>
                <a:endParaRPr lang="de-DE" b="1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40616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2389</TotalTime>
  <Words>25</Words>
  <Application>Microsoft Macintosh PowerPoint</Application>
  <PresentationFormat>Custom</PresentationFormat>
  <Paragraphs>19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Kristian Kersting</dc:creator>
  <cp:lastModifiedBy>Kristian Kersting</cp:lastModifiedBy>
  <cp:revision>26</cp:revision>
  <dcterms:created xsi:type="dcterms:W3CDTF">2018-06-11T17:35:04Z</dcterms:created>
  <dcterms:modified xsi:type="dcterms:W3CDTF">2018-06-13T17:56:24Z</dcterms:modified>
</cp:coreProperties>
</file>

<file path=docProps/thumbnail.jpeg>
</file>